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85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4377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449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563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757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542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92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977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26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55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6098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1D8D8-5532-4B4B-880A-AE6EBCA5FB9B}" type="datetimeFigureOut">
              <a:rPr lang="ko-KR" altLang="en-US" smtClean="0"/>
              <a:t>2017-08-25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52039-4F2F-45B8-B037-09FBFDA9EE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404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38" y="1701008"/>
            <a:ext cx="18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323" y="1701008"/>
            <a:ext cx="18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222" y="1701008"/>
            <a:ext cx="18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569" y="1701008"/>
            <a:ext cx="180000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9" y="414908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HeLa cells were incubated with 0, 10, 50, 150 </a:t>
            </a:r>
            <a:r>
              <a:rPr lang="el-GR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M NH2OH for 30 min and washed with DPBS and incubated with 1 </a:t>
            </a:r>
            <a:r>
              <a:rPr lang="el-GR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M ACS-NH2OH for 30 min and acquired the fluorescence images b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y confocal microscopy. Ex. 473 nm/ </a:t>
            </a:r>
            <a:r>
              <a:rPr lang="en-US" altLang="ko-KR" sz="1600" dirty="0" err="1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em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. 490-590 nm.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Scale bar : 20 </a:t>
            </a:r>
            <a:r>
              <a:rPr lang="el-GR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 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2358" y="1363183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l-GR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M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1883" y="1367050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l-GR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M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1363183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l-GR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M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88224" y="1367050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l-GR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μ</a:t>
            </a:r>
            <a:r>
              <a:rPr lang="en-US" altLang="ko-KR" sz="1600" dirty="0"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M NH2OH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7911731" y="3284984"/>
            <a:ext cx="270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34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71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Adam Sedgwick</cp:lastModifiedBy>
  <cp:revision>57</cp:revision>
  <dcterms:created xsi:type="dcterms:W3CDTF">2017-03-22T08:42:04Z</dcterms:created>
  <dcterms:modified xsi:type="dcterms:W3CDTF">2017-08-25T09:06:55Z</dcterms:modified>
</cp:coreProperties>
</file>